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1522274"/>
            <a:ext cx="8785539" cy="175432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Qu’est-ce que tu aimes faire après l’école?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3180" y="35814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Discutez avec un partenaire ce que vous aimez faire après l’école.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710" y="5105400"/>
            <a:ext cx="8633139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Vous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avez</a:t>
            </a:r>
            <a:r>
              <a:rPr lang="en-US" sz="2800" dirty="0" smtClean="0">
                <a:latin typeface="Kristen ITC" pitchFamily="66" charset="0"/>
              </a:rPr>
              <a:t> 4 minutes pour </a:t>
            </a:r>
            <a:r>
              <a:rPr lang="en-US" sz="2800" dirty="0" err="1" smtClean="0">
                <a:latin typeface="Kristen ITC" pitchFamily="66" charset="0"/>
              </a:rPr>
              <a:t>parler</a:t>
            </a:r>
            <a:r>
              <a:rPr lang="en-US" sz="2800" dirty="0" smtClean="0">
                <a:latin typeface="Kristen ITC" pitchFamily="66" charset="0"/>
              </a:rPr>
              <a:t>.  Après, je </a:t>
            </a:r>
            <a:r>
              <a:rPr lang="en-US" sz="2800" dirty="0" err="1" smtClean="0">
                <a:latin typeface="Kristen ITC" pitchFamily="66" charset="0"/>
              </a:rPr>
              <a:t>vais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vous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posez</a:t>
            </a:r>
            <a:r>
              <a:rPr lang="en-US" sz="2800" dirty="0" smtClean="0">
                <a:latin typeface="Kristen ITC" pitchFamily="66" charset="0"/>
              </a:rPr>
              <a:t> des questions </a:t>
            </a:r>
            <a:r>
              <a:rPr lang="en-US" sz="2800" dirty="0" err="1" smtClean="0">
                <a:latin typeface="Kristen ITC" pitchFamily="66" charset="0"/>
              </a:rPr>
              <a:t>sur</a:t>
            </a:r>
            <a:r>
              <a:rPr lang="en-US" sz="2800" dirty="0" smtClean="0">
                <a:latin typeface="Kristen ITC" pitchFamily="66" charset="0"/>
              </a:rPr>
              <a:t> les </a:t>
            </a:r>
            <a:r>
              <a:rPr lang="en-US" sz="2800" dirty="0" err="1" smtClean="0">
                <a:latin typeface="Kristen ITC" pitchFamily="66" charset="0"/>
              </a:rPr>
              <a:t>passe</a:t>
            </a:r>
            <a:r>
              <a:rPr lang="en-US" sz="2800" dirty="0" smtClean="0">
                <a:latin typeface="Kristen ITC" pitchFamily="66" charset="0"/>
              </a:rPr>
              <a:t>-temps de </a:t>
            </a:r>
            <a:r>
              <a:rPr lang="en-US" sz="2800" dirty="0" err="1" smtClean="0">
                <a:latin typeface="Kristen ITC" pitchFamily="66" charset="0"/>
              </a:rPr>
              <a:t>vos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partenaires</a:t>
            </a:r>
            <a:r>
              <a:rPr lang="en-US" sz="2800" dirty="0" smtClean="0">
                <a:latin typeface="Kristen ITC" pitchFamily="66" charset="0"/>
              </a:rPr>
              <a:t>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139510" y="228600"/>
            <a:ext cx="8785539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Les passe-temps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44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93</cp:revision>
  <dcterms:created xsi:type="dcterms:W3CDTF">2011-09-14T23:22:57Z</dcterms:created>
  <dcterms:modified xsi:type="dcterms:W3CDTF">2012-10-05T11:25:46Z</dcterms:modified>
</cp:coreProperties>
</file>